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4" r:id="rId4"/>
    <p:sldId id="258" r:id="rId5"/>
    <p:sldId id="259" r:id="rId6"/>
    <p:sldId id="263" r:id="rId7"/>
    <p:sldId id="260" r:id="rId8"/>
    <p:sldId id="261"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F599C0"/>
    <a:srgbClr val="FBFFE7"/>
    <a:srgbClr val="452E98"/>
    <a:srgbClr val="EC408A"/>
    <a:srgbClr val="203864"/>
    <a:srgbClr val="7030A0"/>
    <a:srgbClr val="CC99FF"/>
    <a:srgbClr val="F0DDFF"/>
    <a:srgbClr val="F2E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3" d="100"/>
          <a:sy n="43" d="100"/>
        </p:scale>
        <p:origin x="54" y="66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1F5AC-217E-7331-93DA-A98C4AD4CA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713F2B-A2E3-56C6-94A9-DBB8FD9763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1B7282-7C3F-E769-E750-5B324DC7C5E3}"/>
              </a:ext>
            </a:extLst>
          </p:cNvPr>
          <p:cNvSpPr>
            <a:spLocks noGrp="1"/>
          </p:cNvSpPr>
          <p:nvPr>
            <p:ph type="dt" sz="half" idx="10"/>
          </p:nvPr>
        </p:nvSpPr>
        <p:spPr/>
        <p:txBody>
          <a:bodyPr/>
          <a:lstStyle/>
          <a:p>
            <a:fld id="{8236CBCB-13C0-4FE3-868C-CF13AFD11C9D}" type="datetimeFigureOut">
              <a:rPr lang="en-US" smtClean="0"/>
              <a:t>4/14/2025</a:t>
            </a:fld>
            <a:endParaRPr lang="en-US"/>
          </a:p>
        </p:txBody>
      </p:sp>
      <p:sp>
        <p:nvSpPr>
          <p:cNvPr id="5" name="Footer Placeholder 4">
            <a:extLst>
              <a:ext uri="{FF2B5EF4-FFF2-40B4-BE49-F238E27FC236}">
                <a16:creationId xmlns:a16="http://schemas.microsoft.com/office/drawing/2014/main" id="{D3051E10-336D-7E0A-34CF-E12AF71436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BA585A-55E2-C121-743E-1DF2A029C561}"/>
              </a:ext>
            </a:extLst>
          </p:cNvPr>
          <p:cNvSpPr>
            <a:spLocks noGrp="1"/>
          </p:cNvSpPr>
          <p:nvPr>
            <p:ph type="sldNum" sz="quarter" idx="12"/>
          </p:nvPr>
        </p:nvSpPr>
        <p:spPr/>
        <p:txBody>
          <a:bodyPr/>
          <a:lstStyle/>
          <a:p>
            <a:fld id="{C121FC90-EFA0-4904-B95B-EF3021F5FFC2}" type="slidenum">
              <a:rPr lang="en-US" smtClean="0"/>
              <a:t>‹#›</a:t>
            </a:fld>
            <a:endParaRPr lang="en-US"/>
          </a:p>
        </p:txBody>
      </p:sp>
    </p:spTree>
    <p:extLst>
      <p:ext uri="{BB962C8B-B14F-4D97-AF65-F5344CB8AC3E}">
        <p14:creationId xmlns:p14="http://schemas.microsoft.com/office/powerpoint/2010/main" val="4055468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01B04-85ED-1BFC-360F-D8DBC8993B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32514-4362-7BF5-B807-8E0E29A6B5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F183DF-186D-8FAC-4D73-DD13553BAD2D}"/>
              </a:ext>
            </a:extLst>
          </p:cNvPr>
          <p:cNvSpPr>
            <a:spLocks noGrp="1"/>
          </p:cNvSpPr>
          <p:nvPr>
            <p:ph type="dt" sz="half" idx="10"/>
          </p:nvPr>
        </p:nvSpPr>
        <p:spPr/>
        <p:txBody>
          <a:bodyPr/>
          <a:lstStyle/>
          <a:p>
            <a:fld id="{8236CBCB-13C0-4FE3-868C-CF13AFD11C9D}" type="datetimeFigureOut">
              <a:rPr lang="en-US" smtClean="0"/>
              <a:t>4/14/2025</a:t>
            </a:fld>
            <a:endParaRPr lang="en-US"/>
          </a:p>
        </p:txBody>
      </p:sp>
      <p:sp>
        <p:nvSpPr>
          <p:cNvPr id="5" name="Footer Placeholder 4">
            <a:extLst>
              <a:ext uri="{FF2B5EF4-FFF2-40B4-BE49-F238E27FC236}">
                <a16:creationId xmlns:a16="http://schemas.microsoft.com/office/drawing/2014/main" id="{CA1B5B91-75FA-D0B7-F000-E485803C6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3B6B8B-DF86-EF6B-F5EC-6B6BBF396E4E}"/>
              </a:ext>
            </a:extLst>
          </p:cNvPr>
          <p:cNvSpPr>
            <a:spLocks noGrp="1"/>
          </p:cNvSpPr>
          <p:nvPr>
            <p:ph type="sldNum" sz="quarter" idx="12"/>
          </p:nvPr>
        </p:nvSpPr>
        <p:spPr/>
        <p:txBody>
          <a:bodyPr/>
          <a:lstStyle/>
          <a:p>
            <a:fld id="{C121FC90-EFA0-4904-B95B-EF3021F5FFC2}" type="slidenum">
              <a:rPr lang="en-US" smtClean="0"/>
              <a:t>‹#›</a:t>
            </a:fld>
            <a:endParaRPr lang="en-US"/>
          </a:p>
        </p:txBody>
      </p:sp>
    </p:spTree>
    <p:extLst>
      <p:ext uri="{BB962C8B-B14F-4D97-AF65-F5344CB8AC3E}">
        <p14:creationId xmlns:p14="http://schemas.microsoft.com/office/powerpoint/2010/main" val="1255271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20B881-3F34-0EBF-79AB-D933E99207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BC1ACB-8550-310E-E472-5A4DE047D6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7F5921-FAED-3332-B939-380CC1A466B1}"/>
              </a:ext>
            </a:extLst>
          </p:cNvPr>
          <p:cNvSpPr>
            <a:spLocks noGrp="1"/>
          </p:cNvSpPr>
          <p:nvPr>
            <p:ph type="dt" sz="half" idx="10"/>
          </p:nvPr>
        </p:nvSpPr>
        <p:spPr/>
        <p:txBody>
          <a:bodyPr/>
          <a:lstStyle/>
          <a:p>
            <a:fld id="{8236CBCB-13C0-4FE3-868C-CF13AFD11C9D}" type="datetimeFigureOut">
              <a:rPr lang="en-US" smtClean="0"/>
              <a:t>4/14/2025</a:t>
            </a:fld>
            <a:endParaRPr lang="en-US"/>
          </a:p>
        </p:txBody>
      </p:sp>
      <p:sp>
        <p:nvSpPr>
          <p:cNvPr id="5" name="Footer Placeholder 4">
            <a:extLst>
              <a:ext uri="{FF2B5EF4-FFF2-40B4-BE49-F238E27FC236}">
                <a16:creationId xmlns:a16="http://schemas.microsoft.com/office/drawing/2014/main" id="{BBD326E9-91EA-B0D0-232A-D36798FB72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4CE3BC-556A-F933-CCE9-D04FACDE6F5C}"/>
              </a:ext>
            </a:extLst>
          </p:cNvPr>
          <p:cNvSpPr>
            <a:spLocks noGrp="1"/>
          </p:cNvSpPr>
          <p:nvPr>
            <p:ph type="sldNum" sz="quarter" idx="12"/>
          </p:nvPr>
        </p:nvSpPr>
        <p:spPr/>
        <p:txBody>
          <a:bodyPr/>
          <a:lstStyle/>
          <a:p>
            <a:fld id="{C121FC90-EFA0-4904-B95B-EF3021F5FFC2}" type="slidenum">
              <a:rPr lang="en-US" smtClean="0"/>
              <a:t>‹#›</a:t>
            </a:fld>
            <a:endParaRPr lang="en-US"/>
          </a:p>
        </p:txBody>
      </p:sp>
    </p:spTree>
    <p:extLst>
      <p:ext uri="{BB962C8B-B14F-4D97-AF65-F5344CB8AC3E}">
        <p14:creationId xmlns:p14="http://schemas.microsoft.com/office/powerpoint/2010/main" val="116495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BE95-2998-31E8-1F35-F44086F0FC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07FB4E-A323-CF01-FCC5-3672822779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DC8E0-9674-112B-F953-A0E94B4D5040}"/>
              </a:ext>
            </a:extLst>
          </p:cNvPr>
          <p:cNvSpPr>
            <a:spLocks noGrp="1"/>
          </p:cNvSpPr>
          <p:nvPr>
            <p:ph type="dt" sz="half" idx="10"/>
          </p:nvPr>
        </p:nvSpPr>
        <p:spPr/>
        <p:txBody>
          <a:bodyPr/>
          <a:lstStyle/>
          <a:p>
            <a:fld id="{8236CBCB-13C0-4FE3-868C-CF13AFD11C9D}" type="datetimeFigureOut">
              <a:rPr lang="en-US" smtClean="0"/>
              <a:t>4/14/2025</a:t>
            </a:fld>
            <a:endParaRPr lang="en-US"/>
          </a:p>
        </p:txBody>
      </p:sp>
      <p:sp>
        <p:nvSpPr>
          <p:cNvPr id="5" name="Footer Placeholder 4">
            <a:extLst>
              <a:ext uri="{FF2B5EF4-FFF2-40B4-BE49-F238E27FC236}">
                <a16:creationId xmlns:a16="http://schemas.microsoft.com/office/drawing/2014/main" id="{77D89406-B853-C259-7F12-E5038A9604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63F7DE-6BDC-162D-5BD1-89BF2BE84811}"/>
              </a:ext>
            </a:extLst>
          </p:cNvPr>
          <p:cNvSpPr>
            <a:spLocks noGrp="1"/>
          </p:cNvSpPr>
          <p:nvPr>
            <p:ph type="sldNum" sz="quarter" idx="12"/>
          </p:nvPr>
        </p:nvSpPr>
        <p:spPr/>
        <p:txBody>
          <a:bodyPr/>
          <a:lstStyle/>
          <a:p>
            <a:fld id="{C121FC90-EFA0-4904-B95B-EF3021F5FFC2}" type="slidenum">
              <a:rPr lang="en-US" smtClean="0"/>
              <a:t>‹#›</a:t>
            </a:fld>
            <a:endParaRPr lang="en-US"/>
          </a:p>
        </p:txBody>
      </p:sp>
    </p:spTree>
    <p:extLst>
      <p:ext uri="{BB962C8B-B14F-4D97-AF65-F5344CB8AC3E}">
        <p14:creationId xmlns:p14="http://schemas.microsoft.com/office/powerpoint/2010/main" val="2937446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3D94-A747-C6CE-7CA7-DF66100596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566BA1-70A9-BDFF-1DE0-1844A897A9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95B2B8-D684-FF8D-76C0-AEF206C9A06B}"/>
              </a:ext>
            </a:extLst>
          </p:cNvPr>
          <p:cNvSpPr>
            <a:spLocks noGrp="1"/>
          </p:cNvSpPr>
          <p:nvPr>
            <p:ph type="dt" sz="half" idx="10"/>
          </p:nvPr>
        </p:nvSpPr>
        <p:spPr/>
        <p:txBody>
          <a:bodyPr/>
          <a:lstStyle/>
          <a:p>
            <a:fld id="{8236CBCB-13C0-4FE3-868C-CF13AFD11C9D}" type="datetimeFigureOut">
              <a:rPr lang="en-US" smtClean="0"/>
              <a:t>4/14/2025</a:t>
            </a:fld>
            <a:endParaRPr lang="en-US"/>
          </a:p>
        </p:txBody>
      </p:sp>
      <p:sp>
        <p:nvSpPr>
          <p:cNvPr id="5" name="Footer Placeholder 4">
            <a:extLst>
              <a:ext uri="{FF2B5EF4-FFF2-40B4-BE49-F238E27FC236}">
                <a16:creationId xmlns:a16="http://schemas.microsoft.com/office/drawing/2014/main" id="{A5879AC2-62DE-36C0-7455-8F4D9742A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9ACEC-7A20-6B28-86AF-8FEF8D1BAE9C}"/>
              </a:ext>
            </a:extLst>
          </p:cNvPr>
          <p:cNvSpPr>
            <a:spLocks noGrp="1"/>
          </p:cNvSpPr>
          <p:nvPr>
            <p:ph type="sldNum" sz="quarter" idx="12"/>
          </p:nvPr>
        </p:nvSpPr>
        <p:spPr/>
        <p:txBody>
          <a:bodyPr/>
          <a:lstStyle/>
          <a:p>
            <a:fld id="{C121FC90-EFA0-4904-B95B-EF3021F5FFC2}" type="slidenum">
              <a:rPr lang="en-US" smtClean="0"/>
              <a:t>‹#›</a:t>
            </a:fld>
            <a:endParaRPr lang="en-US"/>
          </a:p>
        </p:txBody>
      </p:sp>
    </p:spTree>
    <p:extLst>
      <p:ext uri="{BB962C8B-B14F-4D97-AF65-F5344CB8AC3E}">
        <p14:creationId xmlns:p14="http://schemas.microsoft.com/office/powerpoint/2010/main" val="3009229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C51-9053-C2FE-21F1-55BF4AA078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567A4F-0801-CA98-515E-6AE5AD729D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174EDC-A9F1-26DE-2B9B-C7FBEBB8CB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A8B1AD-FF8B-7652-5133-1A8E59B221CC}"/>
              </a:ext>
            </a:extLst>
          </p:cNvPr>
          <p:cNvSpPr>
            <a:spLocks noGrp="1"/>
          </p:cNvSpPr>
          <p:nvPr>
            <p:ph type="dt" sz="half" idx="10"/>
          </p:nvPr>
        </p:nvSpPr>
        <p:spPr/>
        <p:txBody>
          <a:bodyPr/>
          <a:lstStyle/>
          <a:p>
            <a:fld id="{8236CBCB-13C0-4FE3-868C-CF13AFD11C9D}" type="datetimeFigureOut">
              <a:rPr lang="en-US" smtClean="0"/>
              <a:t>4/14/2025</a:t>
            </a:fld>
            <a:endParaRPr lang="en-US"/>
          </a:p>
        </p:txBody>
      </p:sp>
      <p:sp>
        <p:nvSpPr>
          <p:cNvPr id="6" name="Footer Placeholder 5">
            <a:extLst>
              <a:ext uri="{FF2B5EF4-FFF2-40B4-BE49-F238E27FC236}">
                <a16:creationId xmlns:a16="http://schemas.microsoft.com/office/drawing/2014/main" id="{88D10DCE-7424-CCEC-9A3D-312F672396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108F67-8859-295F-DD73-0E3B98BDECFC}"/>
              </a:ext>
            </a:extLst>
          </p:cNvPr>
          <p:cNvSpPr>
            <a:spLocks noGrp="1"/>
          </p:cNvSpPr>
          <p:nvPr>
            <p:ph type="sldNum" sz="quarter" idx="12"/>
          </p:nvPr>
        </p:nvSpPr>
        <p:spPr/>
        <p:txBody>
          <a:bodyPr/>
          <a:lstStyle/>
          <a:p>
            <a:fld id="{C121FC90-EFA0-4904-B95B-EF3021F5FFC2}" type="slidenum">
              <a:rPr lang="en-US" smtClean="0"/>
              <a:t>‹#›</a:t>
            </a:fld>
            <a:endParaRPr lang="en-US"/>
          </a:p>
        </p:txBody>
      </p:sp>
    </p:spTree>
    <p:extLst>
      <p:ext uri="{BB962C8B-B14F-4D97-AF65-F5344CB8AC3E}">
        <p14:creationId xmlns:p14="http://schemas.microsoft.com/office/powerpoint/2010/main" val="3937012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52BF3-DA61-3BB9-FCC2-3D6B81FD74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DDD382-DCEB-A237-22F3-B262E56514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BBF3EC-663A-9B1A-63B8-D99A13F822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4E2D4C-F6B0-A8F5-9853-9A4EC69D17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29EFBD-60E2-5AEA-DDD4-68AC58CBCB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F0BBBA-EEE6-5A94-2B42-04173A299DAC}"/>
              </a:ext>
            </a:extLst>
          </p:cNvPr>
          <p:cNvSpPr>
            <a:spLocks noGrp="1"/>
          </p:cNvSpPr>
          <p:nvPr>
            <p:ph type="dt" sz="half" idx="10"/>
          </p:nvPr>
        </p:nvSpPr>
        <p:spPr/>
        <p:txBody>
          <a:bodyPr/>
          <a:lstStyle/>
          <a:p>
            <a:fld id="{8236CBCB-13C0-4FE3-868C-CF13AFD11C9D}" type="datetimeFigureOut">
              <a:rPr lang="en-US" smtClean="0"/>
              <a:t>4/14/2025</a:t>
            </a:fld>
            <a:endParaRPr lang="en-US"/>
          </a:p>
        </p:txBody>
      </p:sp>
      <p:sp>
        <p:nvSpPr>
          <p:cNvPr id="8" name="Footer Placeholder 7">
            <a:extLst>
              <a:ext uri="{FF2B5EF4-FFF2-40B4-BE49-F238E27FC236}">
                <a16:creationId xmlns:a16="http://schemas.microsoft.com/office/drawing/2014/main" id="{7A89CFD9-5254-B789-DFA8-BC51DE6E5D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214251-38CA-56DF-F75C-0E296F3CCB5A}"/>
              </a:ext>
            </a:extLst>
          </p:cNvPr>
          <p:cNvSpPr>
            <a:spLocks noGrp="1"/>
          </p:cNvSpPr>
          <p:nvPr>
            <p:ph type="sldNum" sz="quarter" idx="12"/>
          </p:nvPr>
        </p:nvSpPr>
        <p:spPr/>
        <p:txBody>
          <a:bodyPr/>
          <a:lstStyle/>
          <a:p>
            <a:fld id="{C121FC90-EFA0-4904-B95B-EF3021F5FFC2}" type="slidenum">
              <a:rPr lang="en-US" smtClean="0"/>
              <a:t>‹#›</a:t>
            </a:fld>
            <a:endParaRPr lang="en-US"/>
          </a:p>
        </p:txBody>
      </p:sp>
    </p:spTree>
    <p:extLst>
      <p:ext uri="{BB962C8B-B14F-4D97-AF65-F5344CB8AC3E}">
        <p14:creationId xmlns:p14="http://schemas.microsoft.com/office/powerpoint/2010/main" val="3586643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CE1D-B6CA-4043-7077-206F287FB9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E03E9B-3E34-D9E4-3DAF-C313C67A3EE2}"/>
              </a:ext>
            </a:extLst>
          </p:cNvPr>
          <p:cNvSpPr>
            <a:spLocks noGrp="1"/>
          </p:cNvSpPr>
          <p:nvPr>
            <p:ph type="dt" sz="half" idx="10"/>
          </p:nvPr>
        </p:nvSpPr>
        <p:spPr/>
        <p:txBody>
          <a:bodyPr/>
          <a:lstStyle/>
          <a:p>
            <a:fld id="{8236CBCB-13C0-4FE3-868C-CF13AFD11C9D}" type="datetimeFigureOut">
              <a:rPr lang="en-US" smtClean="0"/>
              <a:t>4/14/2025</a:t>
            </a:fld>
            <a:endParaRPr lang="en-US"/>
          </a:p>
        </p:txBody>
      </p:sp>
      <p:sp>
        <p:nvSpPr>
          <p:cNvPr id="4" name="Footer Placeholder 3">
            <a:extLst>
              <a:ext uri="{FF2B5EF4-FFF2-40B4-BE49-F238E27FC236}">
                <a16:creationId xmlns:a16="http://schemas.microsoft.com/office/drawing/2014/main" id="{7C7EE582-6550-B6C8-7E46-1C1F36617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AB80AA-B4A2-FE27-1D25-90EC6A550615}"/>
              </a:ext>
            </a:extLst>
          </p:cNvPr>
          <p:cNvSpPr>
            <a:spLocks noGrp="1"/>
          </p:cNvSpPr>
          <p:nvPr>
            <p:ph type="sldNum" sz="quarter" idx="12"/>
          </p:nvPr>
        </p:nvSpPr>
        <p:spPr/>
        <p:txBody>
          <a:bodyPr/>
          <a:lstStyle/>
          <a:p>
            <a:fld id="{C121FC90-EFA0-4904-B95B-EF3021F5FFC2}" type="slidenum">
              <a:rPr lang="en-US" smtClean="0"/>
              <a:t>‹#›</a:t>
            </a:fld>
            <a:endParaRPr lang="en-US"/>
          </a:p>
        </p:txBody>
      </p:sp>
    </p:spTree>
    <p:extLst>
      <p:ext uri="{BB962C8B-B14F-4D97-AF65-F5344CB8AC3E}">
        <p14:creationId xmlns:p14="http://schemas.microsoft.com/office/powerpoint/2010/main" val="30821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A02669-A9CE-2757-0DCB-23FF9FE85876}"/>
              </a:ext>
            </a:extLst>
          </p:cNvPr>
          <p:cNvSpPr>
            <a:spLocks noGrp="1"/>
          </p:cNvSpPr>
          <p:nvPr>
            <p:ph type="dt" sz="half" idx="10"/>
          </p:nvPr>
        </p:nvSpPr>
        <p:spPr/>
        <p:txBody>
          <a:bodyPr/>
          <a:lstStyle/>
          <a:p>
            <a:fld id="{8236CBCB-13C0-4FE3-868C-CF13AFD11C9D}" type="datetimeFigureOut">
              <a:rPr lang="en-US" smtClean="0"/>
              <a:t>4/14/2025</a:t>
            </a:fld>
            <a:endParaRPr lang="en-US"/>
          </a:p>
        </p:txBody>
      </p:sp>
      <p:sp>
        <p:nvSpPr>
          <p:cNvPr id="3" name="Footer Placeholder 2">
            <a:extLst>
              <a:ext uri="{FF2B5EF4-FFF2-40B4-BE49-F238E27FC236}">
                <a16:creationId xmlns:a16="http://schemas.microsoft.com/office/drawing/2014/main" id="{EC574956-810D-1005-8CC8-06D12FE9FB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F25F05-7072-6120-EEE1-76BA28D6E844}"/>
              </a:ext>
            </a:extLst>
          </p:cNvPr>
          <p:cNvSpPr>
            <a:spLocks noGrp="1"/>
          </p:cNvSpPr>
          <p:nvPr>
            <p:ph type="sldNum" sz="quarter" idx="12"/>
          </p:nvPr>
        </p:nvSpPr>
        <p:spPr/>
        <p:txBody>
          <a:bodyPr/>
          <a:lstStyle/>
          <a:p>
            <a:fld id="{C121FC90-EFA0-4904-B95B-EF3021F5FFC2}" type="slidenum">
              <a:rPr lang="en-US" smtClean="0"/>
              <a:t>‹#›</a:t>
            </a:fld>
            <a:endParaRPr lang="en-US"/>
          </a:p>
        </p:txBody>
      </p:sp>
    </p:spTree>
    <p:extLst>
      <p:ext uri="{BB962C8B-B14F-4D97-AF65-F5344CB8AC3E}">
        <p14:creationId xmlns:p14="http://schemas.microsoft.com/office/powerpoint/2010/main" val="1616688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8C450-E283-E1BB-D924-A3E768F79E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A878E3-B79E-6305-F9AF-DC4FCD95AF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E40218-78DA-D22A-18B0-67AC942953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EA7528-A971-4A94-24CA-05D17C49ADB3}"/>
              </a:ext>
            </a:extLst>
          </p:cNvPr>
          <p:cNvSpPr>
            <a:spLocks noGrp="1"/>
          </p:cNvSpPr>
          <p:nvPr>
            <p:ph type="dt" sz="half" idx="10"/>
          </p:nvPr>
        </p:nvSpPr>
        <p:spPr/>
        <p:txBody>
          <a:bodyPr/>
          <a:lstStyle/>
          <a:p>
            <a:fld id="{8236CBCB-13C0-4FE3-868C-CF13AFD11C9D}" type="datetimeFigureOut">
              <a:rPr lang="en-US" smtClean="0"/>
              <a:t>4/14/2025</a:t>
            </a:fld>
            <a:endParaRPr lang="en-US"/>
          </a:p>
        </p:txBody>
      </p:sp>
      <p:sp>
        <p:nvSpPr>
          <p:cNvPr id="6" name="Footer Placeholder 5">
            <a:extLst>
              <a:ext uri="{FF2B5EF4-FFF2-40B4-BE49-F238E27FC236}">
                <a16:creationId xmlns:a16="http://schemas.microsoft.com/office/drawing/2014/main" id="{B17EAB4A-29F9-C853-3D72-7CBE5AF095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AB27B3-1302-C39B-1402-7567C31DA19D}"/>
              </a:ext>
            </a:extLst>
          </p:cNvPr>
          <p:cNvSpPr>
            <a:spLocks noGrp="1"/>
          </p:cNvSpPr>
          <p:nvPr>
            <p:ph type="sldNum" sz="quarter" idx="12"/>
          </p:nvPr>
        </p:nvSpPr>
        <p:spPr/>
        <p:txBody>
          <a:bodyPr/>
          <a:lstStyle/>
          <a:p>
            <a:fld id="{C121FC90-EFA0-4904-B95B-EF3021F5FFC2}" type="slidenum">
              <a:rPr lang="en-US" smtClean="0"/>
              <a:t>‹#›</a:t>
            </a:fld>
            <a:endParaRPr lang="en-US"/>
          </a:p>
        </p:txBody>
      </p:sp>
    </p:spTree>
    <p:extLst>
      <p:ext uri="{BB962C8B-B14F-4D97-AF65-F5344CB8AC3E}">
        <p14:creationId xmlns:p14="http://schemas.microsoft.com/office/powerpoint/2010/main" val="352260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8E5A3-D588-9411-E3D5-98E90456E0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BE7E70-08EB-7365-D3DD-805924691F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BD5009-66B1-92FA-D4B7-D856EB8FFF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83E939-738E-47A7-D6AD-2510FD42AE0F}"/>
              </a:ext>
            </a:extLst>
          </p:cNvPr>
          <p:cNvSpPr>
            <a:spLocks noGrp="1"/>
          </p:cNvSpPr>
          <p:nvPr>
            <p:ph type="dt" sz="half" idx="10"/>
          </p:nvPr>
        </p:nvSpPr>
        <p:spPr/>
        <p:txBody>
          <a:bodyPr/>
          <a:lstStyle/>
          <a:p>
            <a:fld id="{8236CBCB-13C0-4FE3-868C-CF13AFD11C9D}" type="datetimeFigureOut">
              <a:rPr lang="en-US" smtClean="0"/>
              <a:t>4/14/2025</a:t>
            </a:fld>
            <a:endParaRPr lang="en-US"/>
          </a:p>
        </p:txBody>
      </p:sp>
      <p:sp>
        <p:nvSpPr>
          <p:cNvPr id="6" name="Footer Placeholder 5">
            <a:extLst>
              <a:ext uri="{FF2B5EF4-FFF2-40B4-BE49-F238E27FC236}">
                <a16:creationId xmlns:a16="http://schemas.microsoft.com/office/drawing/2014/main" id="{69E1D6D3-B688-D838-32E2-DE29DEA6B8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656ED2-CDD7-E597-EF6F-60244D74B4C6}"/>
              </a:ext>
            </a:extLst>
          </p:cNvPr>
          <p:cNvSpPr>
            <a:spLocks noGrp="1"/>
          </p:cNvSpPr>
          <p:nvPr>
            <p:ph type="sldNum" sz="quarter" idx="12"/>
          </p:nvPr>
        </p:nvSpPr>
        <p:spPr/>
        <p:txBody>
          <a:bodyPr/>
          <a:lstStyle/>
          <a:p>
            <a:fld id="{C121FC90-EFA0-4904-B95B-EF3021F5FFC2}" type="slidenum">
              <a:rPr lang="en-US" smtClean="0"/>
              <a:t>‹#›</a:t>
            </a:fld>
            <a:endParaRPr lang="en-US"/>
          </a:p>
        </p:txBody>
      </p:sp>
    </p:spTree>
    <p:extLst>
      <p:ext uri="{BB962C8B-B14F-4D97-AF65-F5344CB8AC3E}">
        <p14:creationId xmlns:p14="http://schemas.microsoft.com/office/powerpoint/2010/main" val="3826222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4475A-E149-A34E-D01B-9E7264EC92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ED8734-B5DE-FEC7-3570-233D7440AC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302D-64F0-FF09-1E30-4B0A4321C2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36CBCB-13C0-4FE3-868C-CF13AFD11C9D}" type="datetimeFigureOut">
              <a:rPr lang="en-US" smtClean="0"/>
              <a:t>4/14/2025</a:t>
            </a:fld>
            <a:endParaRPr lang="en-US"/>
          </a:p>
        </p:txBody>
      </p:sp>
      <p:sp>
        <p:nvSpPr>
          <p:cNvPr id="5" name="Footer Placeholder 4">
            <a:extLst>
              <a:ext uri="{FF2B5EF4-FFF2-40B4-BE49-F238E27FC236}">
                <a16:creationId xmlns:a16="http://schemas.microsoft.com/office/drawing/2014/main" id="{AA468F89-2F69-4A65-F474-EEF98627AF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7F3CF0-661D-FC41-23A3-640647497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21FC90-EFA0-4904-B95B-EF3021F5FFC2}" type="slidenum">
              <a:rPr lang="en-US" smtClean="0"/>
              <a:t>‹#›</a:t>
            </a:fld>
            <a:endParaRPr lang="en-US"/>
          </a:p>
        </p:txBody>
      </p:sp>
    </p:spTree>
    <p:extLst>
      <p:ext uri="{BB962C8B-B14F-4D97-AF65-F5344CB8AC3E}">
        <p14:creationId xmlns:p14="http://schemas.microsoft.com/office/powerpoint/2010/main" val="1413530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tinybuddha.com/blog/why-its-okay-to-fail-at-meditation-90-of-the-time/" TargetMode="External"/><Relationship Id="rId2" Type="http://schemas.openxmlformats.org/officeDocument/2006/relationships/hyperlink" Target="https://holisticharmony.com.au/training/metaphysic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www.businessinsider.com/fixer-upper-before-and-after-photos-2017-8" TargetMode="External"/><Relationship Id="rId2" Type="http://schemas.openxmlformats.org/officeDocument/2006/relationships/hyperlink" Target="https://mrspindle.com/blog/4-interesting-fun-facts-about-victorian-houses/"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8FC76-7927-6712-E99F-F0E1F0BD2FB0}"/>
              </a:ext>
            </a:extLst>
          </p:cNvPr>
          <p:cNvSpPr>
            <a:spLocks noGrp="1"/>
          </p:cNvSpPr>
          <p:nvPr>
            <p:ph type="ctrTitle"/>
          </p:nvPr>
        </p:nvSpPr>
        <p:spPr/>
        <p:txBody>
          <a:bodyPr/>
          <a:lstStyle/>
          <a:p>
            <a:r>
              <a:rPr lang="en-US" dirty="0" err="1"/>
              <a:t>bioSite</a:t>
            </a:r>
            <a:r>
              <a:rPr lang="en-US" dirty="0"/>
              <a:t>: Ideas, Sketches and Inspiration</a:t>
            </a:r>
          </a:p>
        </p:txBody>
      </p:sp>
      <p:sp>
        <p:nvSpPr>
          <p:cNvPr id="3" name="Subtitle 2">
            <a:extLst>
              <a:ext uri="{FF2B5EF4-FFF2-40B4-BE49-F238E27FC236}">
                <a16:creationId xmlns:a16="http://schemas.microsoft.com/office/drawing/2014/main" id="{5CB2D9B0-3396-8B5B-365A-20CAB49B3F1A}"/>
              </a:ext>
            </a:extLst>
          </p:cNvPr>
          <p:cNvSpPr>
            <a:spLocks noGrp="1"/>
          </p:cNvSpPr>
          <p:nvPr>
            <p:ph type="subTitle" idx="1"/>
          </p:nvPr>
        </p:nvSpPr>
        <p:spPr/>
        <p:txBody>
          <a:bodyPr/>
          <a:lstStyle/>
          <a:p>
            <a:r>
              <a:rPr lang="en-US" dirty="0"/>
              <a:t>DeJanae Faison</a:t>
            </a:r>
          </a:p>
        </p:txBody>
      </p:sp>
    </p:spTree>
    <p:extLst>
      <p:ext uri="{BB962C8B-B14F-4D97-AF65-F5344CB8AC3E}">
        <p14:creationId xmlns:p14="http://schemas.microsoft.com/office/powerpoint/2010/main" val="3540634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188B-1425-9D08-8E06-BB614EEA67A3}"/>
              </a:ext>
            </a:extLst>
          </p:cNvPr>
          <p:cNvSpPr>
            <a:spLocks noGrp="1"/>
          </p:cNvSpPr>
          <p:nvPr>
            <p:ph type="title"/>
          </p:nvPr>
        </p:nvSpPr>
        <p:spPr/>
        <p:txBody>
          <a:bodyPr/>
          <a:lstStyle/>
          <a:p>
            <a:r>
              <a:rPr lang="en-US" dirty="0"/>
              <a:t>Front-end Style Guide</a:t>
            </a:r>
          </a:p>
        </p:txBody>
      </p:sp>
      <p:sp>
        <p:nvSpPr>
          <p:cNvPr id="3" name="Rectangle: Rounded Corners 2">
            <a:extLst>
              <a:ext uri="{FF2B5EF4-FFF2-40B4-BE49-F238E27FC236}">
                <a16:creationId xmlns:a16="http://schemas.microsoft.com/office/drawing/2014/main" id="{18811B1E-1366-7C39-083C-CA6127099691}"/>
              </a:ext>
            </a:extLst>
          </p:cNvPr>
          <p:cNvSpPr/>
          <p:nvPr/>
        </p:nvSpPr>
        <p:spPr>
          <a:xfrm>
            <a:off x="8096250" y="2845252"/>
            <a:ext cx="3505200" cy="3547189"/>
          </a:xfrm>
          <a:prstGeom prst="roundRect">
            <a:avLst>
              <a:gd name="adj" fmla="val 12866"/>
            </a:avLst>
          </a:prstGeom>
          <a:solidFill>
            <a:srgbClr val="F0DDFF"/>
          </a:solidFill>
          <a:ln>
            <a:solidFill>
              <a:srgbClr val="CC99FF"/>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52E98"/>
                </a:solidFill>
              </a:rPr>
              <a:t>Card</a:t>
            </a:r>
          </a:p>
        </p:txBody>
      </p:sp>
      <p:sp>
        <p:nvSpPr>
          <p:cNvPr id="4" name="Rectangle: Rounded Corners 3">
            <a:extLst>
              <a:ext uri="{FF2B5EF4-FFF2-40B4-BE49-F238E27FC236}">
                <a16:creationId xmlns:a16="http://schemas.microsoft.com/office/drawing/2014/main" id="{0377F931-5624-60BD-6A23-0F3C169B60F5}"/>
              </a:ext>
            </a:extLst>
          </p:cNvPr>
          <p:cNvSpPr/>
          <p:nvPr/>
        </p:nvSpPr>
        <p:spPr>
          <a:xfrm>
            <a:off x="590550" y="4394933"/>
            <a:ext cx="1876425" cy="634999"/>
          </a:xfrm>
          <a:prstGeom prst="roundRect">
            <a:avLst>
              <a:gd name="adj" fmla="val 38618"/>
            </a:avLst>
          </a:prstGeom>
          <a:solidFill>
            <a:srgbClr val="F0DDFF"/>
          </a:solidFill>
          <a:ln>
            <a:noFill/>
          </a:ln>
          <a:effectLst>
            <a:outerShdw dist="50800" dir="4680000" algn="t" rotWithShape="0">
              <a:srgbClr val="7030A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Button 1</a:t>
            </a:r>
          </a:p>
        </p:txBody>
      </p:sp>
      <p:sp>
        <p:nvSpPr>
          <p:cNvPr id="5" name="Rectangle: Rounded Corners 4">
            <a:extLst>
              <a:ext uri="{FF2B5EF4-FFF2-40B4-BE49-F238E27FC236}">
                <a16:creationId xmlns:a16="http://schemas.microsoft.com/office/drawing/2014/main" id="{B93512CD-E8B3-D034-230D-93D5EC974878}"/>
              </a:ext>
            </a:extLst>
          </p:cNvPr>
          <p:cNvSpPr/>
          <p:nvPr/>
        </p:nvSpPr>
        <p:spPr>
          <a:xfrm>
            <a:off x="2609848" y="4372429"/>
            <a:ext cx="1876425" cy="634999"/>
          </a:xfrm>
          <a:prstGeom prst="roundRect">
            <a:avLst>
              <a:gd name="adj" fmla="val 38618"/>
            </a:avLst>
          </a:prstGeom>
          <a:solidFill>
            <a:srgbClr val="7030A0"/>
          </a:solidFill>
          <a:ln>
            <a:noFill/>
          </a:ln>
          <a:effectLst>
            <a:outerShdw dist="50800" dir="4680000" algn="t" rotWithShape="0">
              <a:schemeClr val="accent1">
                <a:lumMod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Button 2</a:t>
            </a:r>
          </a:p>
        </p:txBody>
      </p:sp>
      <p:sp>
        <p:nvSpPr>
          <p:cNvPr id="6" name="TextBox 5">
            <a:extLst>
              <a:ext uri="{FF2B5EF4-FFF2-40B4-BE49-F238E27FC236}">
                <a16:creationId xmlns:a16="http://schemas.microsoft.com/office/drawing/2014/main" id="{3BEC9FC1-C2FF-58C3-7174-50F2279D9074}"/>
              </a:ext>
            </a:extLst>
          </p:cNvPr>
          <p:cNvSpPr txBox="1"/>
          <p:nvPr/>
        </p:nvSpPr>
        <p:spPr>
          <a:xfrm>
            <a:off x="838199" y="1573168"/>
            <a:ext cx="2613213" cy="1631216"/>
          </a:xfrm>
          <a:prstGeom prst="rect">
            <a:avLst/>
          </a:prstGeom>
          <a:noFill/>
        </p:spPr>
        <p:txBody>
          <a:bodyPr wrap="square" rtlCol="0">
            <a:spAutoFit/>
          </a:bodyPr>
          <a:lstStyle/>
          <a:p>
            <a:r>
              <a:rPr lang="en-US" sz="3600" dirty="0">
                <a:latin typeface="Segoe UI Black" panose="020B0A02040204020203" pitchFamily="34" charset="0"/>
                <a:ea typeface="Segoe UI Black" panose="020B0A02040204020203" pitchFamily="34" charset="0"/>
              </a:rPr>
              <a:t>Header 1</a:t>
            </a:r>
          </a:p>
          <a:p>
            <a:r>
              <a:rPr lang="en-US" sz="2800" dirty="0">
                <a:latin typeface="Bahnschrift SemiBold" panose="020B0502040204020203" pitchFamily="34" charset="0"/>
              </a:rPr>
              <a:t>Header 2</a:t>
            </a:r>
          </a:p>
          <a:p>
            <a:r>
              <a:rPr lang="en-US" sz="2400" dirty="0"/>
              <a:t>Header 3</a:t>
            </a:r>
          </a:p>
          <a:p>
            <a:r>
              <a:rPr lang="en-US" sz="1200" i="1" dirty="0"/>
              <a:t>Fig Captions and Quotes</a:t>
            </a:r>
          </a:p>
        </p:txBody>
      </p:sp>
      <p:sp>
        <p:nvSpPr>
          <p:cNvPr id="7" name="Rectangle: Rounded Corners 6">
            <a:extLst>
              <a:ext uri="{FF2B5EF4-FFF2-40B4-BE49-F238E27FC236}">
                <a16:creationId xmlns:a16="http://schemas.microsoft.com/office/drawing/2014/main" id="{6EABF068-0C6F-3C4F-33E2-073E80F30C3E}"/>
              </a:ext>
            </a:extLst>
          </p:cNvPr>
          <p:cNvSpPr/>
          <p:nvPr/>
        </p:nvSpPr>
        <p:spPr>
          <a:xfrm>
            <a:off x="4648196" y="4372428"/>
            <a:ext cx="1876425" cy="634999"/>
          </a:xfrm>
          <a:prstGeom prst="roundRect">
            <a:avLst>
              <a:gd name="adj" fmla="val 38618"/>
            </a:avLst>
          </a:prstGeom>
          <a:solidFill>
            <a:srgbClr val="452E98"/>
          </a:solidFill>
          <a:ln>
            <a:solidFill>
              <a:srgbClr val="002060"/>
            </a:solidFill>
          </a:ln>
          <a:effectLst>
            <a:outerShdw dist="50800" dir="4680000" algn="t" rotWithShape="0">
              <a:schemeClr val="accent1">
                <a:lumMod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20000"/>
                    <a:lumOff val="80000"/>
                  </a:schemeClr>
                </a:solidFill>
              </a:rPr>
              <a:t>Button 3</a:t>
            </a:r>
          </a:p>
        </p:txBody>
      </p:sp>
      <p:sp>
        <p:nvSpPr>
          <p:cNvPr id="8" name="Rectangle: Rounded Corners 7">
            <a:extLst>
              <a:ext uri="{FF2B5EF4-FFF2-40B4-BE49-F238E27FC236}">
                <a16:creationId xmlns:a16="http://schemas.microsoft.com/office/drawing/2014/main" id="{17F30CEF-9B0C-FB94-847A-6F68F8DDB33F}"/>
              </a:ext>
            </a:extLst>
          </p:cNvPr>
          <p:cNvSpPr/>
          <p:nvPr/>
        </p:nvSpPr>
        <p:spPr>
          <a:xfrm>
            <a:off x="4629149" y="5167311"/>
            <a:ext cx="1876425" cy="634999"/>
          </a:xfrm>
          <a:prstGeom prst="roundRect">
            <a:avLst>
              <a:gd name="adj" fmla="val 38618"/>
            </a:avLst>
          </a:prstGeom>
          <a:solidFill>
            <a:srgbClr val="452E98"/>
          </a:solidFill>
          <a:ln>
            <a:solidFill>
              <a:srgbClr val="002060"/>
            </a:solidFill>
          </a:ln>
          <a:effectLst>
            <a:innerShdw blurRad="114300">
              <a:srgbClr val="203864"/>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20000"/>
                    <a:lumOff val="80000"/>
                  </a:schemeClr>
                </a:solidFill>
              </a:rPr>
              <a:t>Pressed 3</a:t>
            </a:r>
          </a:p>
        </p:txBody>
      </p:sp>
      <p:sp>
        <p:nvSpPr>
          <p:cNvPr id="9" name="Rectangle: Rounded Corners 8">
            <a:extLst>
              <a:ext uri="{FF2B5EF4-FFF2-40B4-BE49-F238E27FC236}">
                <a16:creationId xmlns:a16="http://schemas.microsoft.com/office/drawing/2014/main" id="{9A865031-2A65-3FC7-82F7-CF14518A06D0}"/>
              </a:ext>
            </a:extLst>
          </p:cNvPr>
          <p:cNvSpPr/>
          <p:nvPr/>
        </p:nvSpPr>
        <p:spPr>
          <a:xfrm>
            <a:off x="2609849" y="5167310"/>
            <a:ext cx="1876425" cy="634999"/>
          </a:xfrm>
          <a:prstGeom prst="roundRect">
            <a:avLst>
              <a:gd name="adj" fmla="val 38618"/>
            </a:avLst>
          </a:prstGeom>
          <a:solidFill>
            <a:srgbClr val="7030A0"/>
          </a:solidFill>
          <a:ln>
            <a:noFill/>
          </a:ln>
          <a:effectLst>
            <a:innerShdw blurRad="114300">
              <a:srgbClr val="203864"/>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Pressed 2</a:t>
            </a:r>
          </a:p>
        </p:txBody>
      </p:sp>
      <p:sp>
        <p:nvSpPr>
          <p:cNvPr id="10" name="Rectangle: Rounded Corners 9">
            <a:extLst>
              <a:ext uri="{FF2B5EF4-FFF2-40B4-BE49-F238E27FC236}">
                <a16:creationId xmlns:a16="http://schemas.microsoft.com/office/drawing/2014/main" id="{B48BEF9B-8639-F544-C328-0522919402C6}"/>
              </a:ext>
            </a:extLst>
          </p:cNvPr>
          <p:cNvSpPr/>
          <p:nvPr/>
        </p:nvSpPr>
        <p:spPr>
          <a:xfrm>
            <a:off x="590549" y="5167309"/>
            <a:ext cx="1876425" cy="634999"/>
          </a:xfrm>
          <a:prstGeom prst="roundRect">
            <a:avLst>
              <a:gd name="adj" fmla="val 38618"/>
            </a:avLst>
          </a:prstGeom>
          <a:solidFill>
            <a:srgbClr val="F0DDFF"/>
          </a:solidFill>
          <a:ln>
            <a:noFill/>
          </a:ln>
          <a:effectLst>
            <a:innerShdw blurRad="114300">
              <a:srgbClr val="7030A0"/>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Pressed 1</a:t>
            </a:r>
          </a:p>
        </p:txBody>
      </p:sp>
      <p:sp>
        <p:nvSpPr>
          <p:cNvPr id="11" name="Rectangle: Rounded Corners 10">
            <a:extLst>
              <a:ext uri="{FF2B5EF4-FFF2-40B4-BE49-F238E27FC236}">
                <a16:creationId xmlns:a16="http://schemas.microsoft.com/office/drawing/2014/main" id="{DD6C6940-2E80-D6DF-152F-9106CC6824DB}"/>
              </a:ext>
            </a:extLst>
          </p:cNvPr>
          <p:cNvSpPr/>
          <p:nvPr/>
        </p:nvSpPr>
        <p:spPr>
          <a:xfrm>
            <a:off x="8124825" y="321539"/>
            <a:ext cx="3505201" cy="783362"/>
          </a:xfrm>
          <a:prstGeom prst="roundRect">
            <a:avLst>
              <a:gd name="adj" fmla="val 12866"/>
            </a:avLst>
          </a:prstGeom>
          <a:solidFill>
            <a:srgbClr val="452E98"/>
          </a:solidFill>
          <a:ln>
            <a:solidFill>
              <a:srgbClr val="CC99FF"/>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4">
                    <a:lumMod val="20000"/>
                    <a:lumOff val="80000"/>
                  </a:schemeClr>
                </a:solidFill>
              </a:rPr>
              <a:t>TEXT</a:t>
            </a:r>
          </a:p>
        </p:txBody>
      </p:sp>
      <p:sp>
        <p:nvSpPr>
          <p:cNvPr id="12" name="Rectangle: Rounded Corners 11">
            <a:extLst>
              <a:ext uri="{FF2B5EF4-FFF2-40B4-BE49-F238E27FC236}">
                <a16:creationId xmlns:a16="http://schemas.microsoft.com/office/drawing/2014/main" id="{3F62E157-63D6-F78A-C6A1-145A86EE679C}"/>
              </a:ext>
            </a:extLst>
          </p:cNvPr>
          <p:cNvSpPr/>
          <p:nvPr/>
        </p:nvSpPr>
        <p:spPr>
          <a:xfrm>
            <a:off x="8124825" y="1100861"/>
            <a:ext cx="3505201" cy="783362"/>
          </a:xfrm>
          <a:prstGeom prst="roundRect">
            <a:avLst>
              <a:gd name="adj" fmla="val 12866"/>
            </a:avLst>
          </a:prstGeom>
          <a:solidFill>
            <a:srgbClr val="F599C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452E98"/>
                </a:solidFill>
              </a:rPr>
              <a:t>TEXT</a:t>
            </a:r>
          </a:p>
        </p:txBody>
      </p:sp>
      <p:sp>
        <p:nvSpPr>
          <p:cNvPr id="13" name="Rectangle: Rounded Corners 12">
            <a:extLst>
              <a:ext uri="{FF2B5EF4-FFF2-40B4-BE49-F238E27FC236}">
                <a16:creationId xmlns:a16="http://schemas.microsoft.com/office/drawing/2014/main" id="{3DDF6560-55AF-E1BD-97D6-6811C4F35E30}"/>
              </a:ext>
            </a:extLst>
          </p:cNvPr>
          <p:cNvSpPr/>
          <p:nvPr/>
        </p:nvSpPr>
        <p:spPr>
          <a:xfrm>
            <a:off x="8124824" y="1876289"/>
            <a:ext cx="3505201" cy="783362"/>
          </a:xfrm>
          <a:prstGeom prst="roundRect">
            <a:avLst>
              <a:gd name="adj" fmla="val 12866"/>
            </a:avLst>
          </a:prstGeom>
          <a:solidFill>
            <a:srgbClr val="FBFFE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452E98"/>
                </a:solidFill>
              </a:rPr>
              <a:t>TEXT</a:t>
            </a:r>
          </a:p>
        </p:txBody>
      </p:sp>
      <p:sp>
        <p:nvSpPr>
          <p:cNvPr id="14" name="TextBox 13">
            <a:extLst>
              <a:ext uri="{FF2B5EF4-FFF2-40B4-BE49-F238E27FC236}">
                <a16:creationId xmlns:a16="http://schemas.microsoft.com/office/drawing/2014/main" id="{16249A15-0491-6844-FFC0-92DE081ABE80}"/>
              </a:ext>
            </a:extLst>
          </p:cNvPr>
          <p:cNvSpPr txBox="1"/>
          <p:nvPr/>
        </p:nvSpPr>
        <p:spPr>
          <a:xfrm>
            <a:off x="590549" y="5932989"/>
            <a:ext cx="5693710" cy="646331"/>
          </a:xfrm>
          <a:prstGeom prst="rect">
            <a:avLst/>
          </a:prstGeom>
          <a:noFill/>
        </p:spPr>
        <p:txBody>
          <a:bodyPr wrap="square" numCol="2" rtlCol="0">
            <a:spAutoFit/>
          </a:bodyPr>
          <a:lstStyle/>
          <a:p>
            <a:r>
              <a:rPr lang="en-US" dirty="0"/>
              <a:t>*Rounded edges</a:t>
            </a:r>
          </a:p>
          <a:p>
            <a:r>
              <a:rPr lang="en-US" dirty="0"/>
              <a:t>*Smooth transitions</a:t>
            </a:r>
          </a:p>
          <a:p>
            <a:r>
              <a:rPr lang="en-US" dirty="0"/>
              <a:t>*Sans Serif fonts</a:t>
            </a:r>
          </a:p>
        </p:txBody>
      </p:sp>
      <p:sp>
        <p:nvSpPr>
          <p:cNvPr id="15" name="Heart 14">
            <a:extLst>
              <a:ext uri="{FF2B5EF4-FFF2-40B4-BE49-F238E27FC236}">
                <a16:creationId xmlns:a16="http://schemas.microsoft.com/office/drawing/2014/main" id="{B5317BB0-57C1-3ED9-A714-1E648191E04C}"/>
              </a:ext>
            </a:extLst>
          </p:cNvPr>
          <p:cNvSpPr/>
          <p:nvPr/>
        </p:nvSpPr>
        <p:spPr>
          <a:xfrm>
            <a:off x="8337176" y="420804"/>
            <a:ext cx="753035" cy="562347"/>
          </a:xfrm>
          <a:prstGeom prst="heart">
            <a:avLst/>
          </a:prstGeom>
          <a:solidFill>
            <a:srgbClr val="F599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art 15">
            <a:extLst>
              <a:ext uri="{FF2B5EF4-FFF2-40B4-BE49-F238E27FC236}">
                <a16:creationId xmlns:a16="http://schemas.microsoft.com/office/drawing/2014/main" id="{E89EF4C7-9FB7-09EA-1127-6B33D0D20EF9}"/>
              </a:ext>
            </a:extLst>
          </p:cNvPr>
          <p:cNvSpPr/>
          <p:nvPr/>
        </p:nvSpPr>
        <p:spPr>
          <a:xfrm>
            <a:off x="8337176" y="1209632"/>
            <a:ext cx="753035" cy="562347"/>
          </a:xfrm>
          <a:prstGeom prst="heart">
            <a:avLst/>
          </a:prstGeom>
          <a:solidFill>
            <a:srgbClr val="FBFF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rt 16">
            <a:extLst>
              <a:ext uri="{FF2B5EF4-FFF2-40B4-BE49-F238E27FC236}">
                <a16:creationId xmlns:a16="http://schemas.microsoft.com/office/drawing/2014/main" id="{532FAD14-C971-3F0F-2D72-689EC6BCBB2B}"/>
              </a:ext>
            </a:extLst>
          </p:cNvPr>
          <p:cNvSpPr/>
          <p:nvPr/>
        </p:nvSpPr>
        <p:spPr>
          <a:xfrm>
            <a:off x="8337176" y="1998460"/>
            <a:ext cx="753035" cy="562347"/>
          </a:xfrm>
          <a:prstGeom prst="heart">
            <a:avLst/>
          </a:prstGeom>
          <a:solidFill>
            <a:srgbClr val="F599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8969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ECBA5-DB47-3DC7-FFBB-3CA3282DC7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5A821B-0BF9-040A-285A-4EB9A4D8B62C}"/>
              </a:ext>
            </a:extLst>
          </p:cNvPr>
          <p:cNvSpPr>
            <a:spLocks noGrp="1"/>
          </p:cNvSpPr>
          <p:nvPr>
            <p:ph type="title"/>
          </p:nvPr>
        </p:nvSpPr>
        <p:spPr/>
        <p:txBody>
          <a:bodyPr/>
          <a:lstStyle/>
          <a:p>
            <a:r>
              <a:rPr lang="en-US" dirty="0"/>
              <a:t>Front-end Style Guide: Color Palette Choices</a:t>
            </a:r>
          </a:p>
        </p:txBody>
      </p:sp>
      <p:pic>
        <p:nvPicPr>
          <p:cNvPr id="4" name="Picture 3">
            <a:extLst>
              <a:ext uri="{FF2B5EF4-FFF2-40B4-BE49-F238E27FC236}">
                <a16:creationId xmlns:a16="http://schemas.microsoft.com/office/drawing/2014/main" id="{87102644-A074-1C16-121A-41C299E23E6E}"/>
              </a:ext>
            </a:extLst>
          </p:cNvPr>
          <p:cNvPicPr>
            <a:picLocks noChangeAspect="1"/>
          </p:cNvPicPr>
          <p:nvPr/>
        </p:nvPicPr>
        <p:blipFill>
          <a:blip r:embed="rId2"/>
          <a:stretch>
            <a:fillRect/>
          </a:stretch>
        </p:blipFill>
        <p:spPr>
          <a:xfrm>
            <a:off x="838200" y="1390147"/>
            <a:ext cx="3257551" cy="4886327"/>
          </a:xfrm>
          <a:prstGeom prst="rect">
            <a:avLst/>
          </a:prstGeom>
        </p:spPr>
      </p:pic>
      <p:pic>
        <p:nvPicPr>
          <p:cNvPr id="5" name="Picture 4">
            <a:extLst>
              <a:ext uri="{FF2B5EF4-FFF2-40B4-BE49-F238E27FC236}">
                <a16:creationId xmlns:a16="http://schemas.microsoft.com/office/drawing/2014/main" id="{854A2493-52FE-FD65-4906-F6BE59964B99}"/>
              </a:ext>
            </a:extLst>
          </p:cNvPr>
          <p:cNvPicPr>
            <a:picLocks noChangeAspect="1"/>
          </p:cNvPicPr>
          <p:nvPr/>
        </p:nvPicPr>
        <p:blipFill>
          <a:blip r:embed="rId3"/>
          <a:stretch>
            <a:fillRect/>
          </a:stretch>
        </p:blipFill>
        <p:spPr>
          <a:xfrm>
            <a:off x="4353272" y="1390147"/>
            <a:ext cx="3485456" cy="4925101"/>
          </a:xfrm>
          <a:prstGeom prst="rect">
            <a:avLst/>
          </a:prstGeom>
        </p:spPr>
      </p:pic>
      <p:pic>
        <p:nvPicPr>
          <p:cNvPr id="6" name="Picture 5">
            <a:extLst>
              <a:ext uri="{FF2B5EF4-FFF2-40B4-BE49-F238E27FC236}">
                <a16:creationId xmlns:a16="http://schemas.microsoft.com/office/drawing/2014/main" id="{B8D1D050-D95C-C0D8-B78C-43D94FE1B783}"/>
              </a:ext>
            </a:extLst>
          </p:cNvPr>
          <p:cNvPicPr>
            <a:picLocks noChangeAspect="1"/>
          </p:cNvPicPr>
          <p:nvPr/>
        </p:nvPicPr>
        <p:blipFill>
          <a:blip r:embed="rId4"/>
          <a:stretch>
            <a:fillRect/>
          </a:stretch>
        </p:blipFill>
        <p:spPr>
          <a:xfrm>
            <a:off x="8192439" y="1390147"/>
            <a:ext cx="2871260" cy="5102728"/>
          </a:xfrm>
          <a:prstGeom prst="rect">
            <a:avLst/>
          </a:prstGeom>
        </p:spPr>
      </p:pic>
    </p:spTree>
    <p:extLst>
      <p:ext uri="{BB962C8B-B14F-4D97-AF65-F5344CB8AC3E}">
        <p14:creationId xmlns:p14="http://schemas.microsoft.com/office/powerpoint/2010/main" val="495680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ECFB-5133-7A4E-E81E-C6876E1F6CA9}"/>
              </a:ext>
            </a:extLst>
          </p:cNvPr>
          <p:cNvSpPr>
            <a:spLocks noGrp="1"/>
          </p:cNvSpPr>
          <p:nvPr>
            <p:ph type="title"/>
          </p:nvPr>
        </p:nvSpPr>
        <p:spPr/>
        <p:txBody>
          <a:bodyPr/>
          <a:lstStyle/>
          <a:p>
            <a:r>
              <a:rPr lang="en-US" dirty="0"/>
              <a:t>Wireframes and Sketches</a:t>
            </a:r>
          </a:p>
        </p:txBody>
      </p:sp>
      <p:pic>
        <p:nvPicPr>
          <p:cNvPr id="6" name="Picture 5">
            <a:extLst>
              <a:ext uri="{FF2B5EF4-FFF2-40B4-BE49-F238E27FC236}">
                <a16:creationId xmlns:a16="http://schemas.microsoft.com/office/drawing/2014/main" id="{F581BDF3-AF44-BFF0-67A5-52593224AB65}"/>
              </a:ext>
            </a:extLst>
          </p:cNvPr>
          <p:cNvPicPr>
            <a:picLocks noChangeAspect="1"/>
          </p:cNvPicPr>
          <p:nvPr/>
        </p:nvPicPr>
        <p:blipFill>
          <a:blip r:embed="rId2"/>
          <a:srcRect l="8141"/>
          <a:stretch/>
        </p:blipFill>
        <p:spPr>
          <a:xfrm>
            <a:off x="174171" y="1306285"/>
            <a:ext cx="5805716" cy="4225127"/>
          </a:xfrm>
          <a:prstGeom prst="rect">
            <a:avLst/>
          </a:prstGeom>
        </p:spPr>
      </p:pic>
      <p:pic>
        <p:nvPicPr>
          <p:cNvPr id="8" name="Picture 7">
            <a:extLst>
              <a:ext uri="{FF2B5EF4-FFF2-40B4-BE49-F238E27FC236}">
                <a16:creationId xmlns:a16="http://schemas.microsoft.com/office/drawing/2014/main" id="{BDD03D69-381F-D53E-D998-1D3AE06921EE}"/>
              </a:ext>
            </a:extLst>
          </p:cNvPr>
          <p:cNvPicPr>
            <a:picLocks noChangeAspect="1"/>
          </p:cNvPicPr>
          <p:nvPr/>
        </p:nvPicPr>
        <p:blipFill>
          <a:blip r:embed="rId3"/>
          <a:stretch>
            <a:fillRect/>
          </a:stretch>
        </p:blipFill>
        <p:spPr>
          <a:xfrm>
            <a:off x="5979887" y="1690688"/>
            <a:ext cx="6154055" cy="2895297"/>
          </a:xfrm>
          <a:prstGeom prst="rect">
            <a:avLst/>
          </a:prstGeom>
        </p:spPr>
      </p:pic>
    </p:spTree>
    <p:extLst>
      <p:ext uri="{BB962C8B-B14F-4D97-AF65-F5344CB8AC3E}">
        <p14:creationId xmlns:p14="http://schemas.microsoft.com/office/powerpoint/2010/main" val="469427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A8756-B91E-1CB1-69DD-BDFE6BBA268F}"/>
              </a:ext>
            </a:extLst>
          </p:cNvPr>
          <p:cNvSpPr>
            <a:spLocks noGrp="1"/>
          </p:cNvSpPr>
          <p:nvPr>
            <p:ph type="title"/>
          </p:nvPr>
        </p:nvSpPr>
        <p:spPr/>
        <p:txBody>
          <a:bodyPr/>
          <a:lstStyle/>
          <a:p>
            <a:r>
              <a:rPr lang="en-US" dirty="0"/>
              <a:t>Interview:</a:t>
            </a:r>
          </a:p>
        </p:txBody>
      </p:sp>
      <p:sp>
        <p:nvSpPr>
          <p:cNvPr id="3" name="Content Placeholder 2">
            <a:extLst>
              <a:ext uri="{FF2B5EF4-FFF2-40B4-BE49-F238E27FC236}">
                <a16:creationId xmlns:a16="http://schemas.microsoft.com/office/drawing/2014/main" id="{640871F5-1142-B4D0-E7C0-2103DCC2081D}"/>
              </a:ext>
            </a:extLst>
          </p:cNvPr>
          <p:cNvSpPr>
            <a:spLocks noGrp="1"/>
          </p:cNvSpPr>
          <p:nvPr>
            <p:ph idx="1"/>
          </p:nvPr>
        </p:nvSpPr>
        <p:spPr/>
        <p:txBody>
          <a:bodyPr numCol="2">
            <a:normAutofit/>
          </a:bodyPr>
          <a:lstStyle/>
          <a:p>
            <a:pPr>
              <a:buFont typeface="Calibri" panose="020F0502020204030204" pitchFamily="34" charset="0"/>
              <a:buChar char="ⱡ"/>
            </a:pPr>
            <a:r>
              <a:rPr lang="en-US" sz="2000" dirty="0"/>
              <a:t>What kind of hobbies do you enjoy?</a:t>
            </a:r>
          </a:p>
          <a:p>
            <a:pPr lvl="1">
              <a:buFont typeface="Calibri" panose="020F0502020204030204" pitchFamily="34" charset="0"/>
              <a:buChar char="ⱡ"/>
            </a:pPr>
            <a:r>
              <a:rPr lang="en-US" sz="1600" dirty="0"/>
              <a:t>“Metaphysics and decorating”</a:t>
            </a:r>
          </a:p>
          <a:p>
            <a:pPr>
              <a:buFont typeface="Calibri" panose="020F0502020204030204" pitchFamily="34" charset="0"/>
              <a:buChar char="ⱡ"/>
            </a:pPr>
            <a:r>
              <a:rPr lang="en-US" sz="2000" dirty="0"/>
              <a:t>Do you feel your hobbies reflect who you are?</a:t>
            </a:r>
            <a:endParaRPr lang="en-US" sz="1800" dirty="0"/>
          </a:p>
          <a:p>
            <a:pPr lvl="1">
              <a:buFont typeface="Calibri" panose="020F0502020204030204" pitchFamily="34" charset="0"/>
              <a:buChar char="ⱡ"/>
            </a:pPr>
            <a:r>
              <a:rPr lang="en-US" sz="1600" dirty="0"/>
              <a:t>“Yes; always changing, growing, and evolving”</a:t>
            </a:r>
          </a:p>
          <a:p>
            <a:pPr>
              <a:buFont typeface="Calibri" panose="020F0502020204030204" pitchFamily="34" charset="0"/>
              <a:buChar char="ⱡ"/>
            </a:pPr>
            <a:r>
              <a:rPr lang="en-US" sz="2000" dirty="0"/>
              <a:t>What is your greatest accomplishment?</a:t>
            </a:r>
          </a:p>
          <a:p>
            <a:pPr lvl="1">
              <a:buFont typeface="Calibri" panose="020F0502020204030204" pitchFamily="34" charset="0"/>
              <a:buChar char="ⱡ"/>
            </a:pPr>
            <a:r>
              <a:rPr lang="en-US" sz="1600" dirty="0"/>
              <a:t>“My Son”</a:t>
            </a:r>
          </a:p>
          <a:p>
            <a:pPr>
              <a:buFont typeface="Calibri" panose="020F0502020204030204" pitchFamily="34" charset="0"/>
              <a:buChar char="ⱡ"/>
            </a:pPr>
            <a:r>
              <a:rPr lang="en-US" sz="2000" dirty="0"/>
              <a:t>Do you have any small goals?</a:t>
            </a:r>
          </a:p>
          <a:p>
            <a:pPr lvl="1">
              <a:buFont typeface="Calibri" panose="020F0502020204030204" pitchFamily="34" charset="0"/>
              <a:buChar char="ⱡ"/>
            </a:pPr>
            <a:r>
              <a:rPr lang="en-US" sz="1600" dirty="0"/>
              <a:t>“Yes, fixing up our new place”</a:t>
            </a:r>
          </a:p>
          <a:p>
            <a:pPr>
              <a:buFont typeface="Calibri" panose="020F0502020204030204" pitchFamily="34" charset="0"/>
              <a:buChar char="ⱡ"/>
            </a:pPr>
            <a:r>
              <a:rPr lang="en-US" sz="2000" dirty="0"/>
              <a:t>Do you have any big goals?</a:t>
            </a:r>
          </a:p>
          <a:p>
            <a:pPr lvl="1">
              <a:buFont typeface="Calibri" panose="020F0502020204030204" pitchFamily="34" charset="0"/>
              <a:buChar char="ⱡ"/>
            </a:pPr>
            <a:r>
              <a:rPr lang="en-US" sz="1600" dirty="0"/>
              <a:t>“Yes, buying a house for my family”</a:t>
            </a:r>
          </a:p>
          <a:p>
            <a:pPr>
              <a:buFont typeface="Calibri" panose="020F0502020204030204" pitchFamily="34" charset="0"/>
              <a:buChar char="ⱡ"/>
            </a:pPr>
            <a:r>
              <a:rPr lang="en-US" sz="2000" dirty="0"/>
              <a:t>Describe yourself in one word</a:t>
            </a:r>
          </a:p>
          <a:p>
            <a:pPr lvl="1">
              <a:buFont typeface="Calibri" panose="020F0502020204030204" pitchFamily="34" charset="0"/>
              <a:buChar char="ⱡ"/>
            </a:pPr>
            <a:r>
              <a:rPr lang="en-US" sz="1600" dirty="0"/>
              <a:t>“Human”</a:t>
            </a:r>
          </a:p>
          <a:p>
            <a:pPr>
              <a:buFont typeface="Calibri" panose="020F0502020204030204" pitchFamily="34" charset="0"/>
              <a:buChar char="ⱡ"/>
            </a:pPr>
            <a:r>
              <a:rPr lang="en-US" sz="2000" dirty="0"/>
              <a:t>How will you achieve your goals?</a:t>
            </a:r>
          </a:p>
          <a:p>
            <a:pPr lvl="1">
              <a:buFont typeface="Calibri" panose="020F0502020204030204" pitchFamily="34" charset="0"/>
              <a:buChar char="ⱡ"/>
            </a:pPr>
            <a:r>
              <a:rPr lang="en-US" sz="1600" dirty="0"/>
              <a:t>“Make a check list and start checking things off”</a:t>
            </a:r>
          </a:p>
          <a:p>
            <a:pPr>
              <a:buFont typeface="Calibri" panose="020F0502020204030204" pitchFamily="34" charset="0"/>
              <a:buChar char="ⱡ"/>
            </a:pPr>
            <a:r>
              <a:rPr lang="en-US" sz="2000" dirty="0"/>
              <a:t>What is a skill that you are particularly proud of?</a:t>
            </a:r>
          </a:p>
          <a:p>
            <a:pPr lvl="1">
              <a:buFont typeface="Calibri" panose="020F0502020204030204" pitchFamily="34" charset="0"/>
              <a:buChar char="ⱡ"/>
            </a:pPr>
            <a:r>
              <a:rPr lang="en-US" sz="1600" dirty="0"/>
              <a:t>“The ability to create whatever I think of”</a:t>
            </a:r>
          </a:p>
          <a:p>
            <a:pPr>
              <a:buFont typeface="Calibri" panose="020F0502020204030204" pitchFamily="34" charset="0"/>
              <a:buChar char="ⱡ"/>
            </a:pPr>
            <a:r>
              <a:rPr lang="en-US" sz="2000" dirty="0"/>
              <a:t>What is your biggest drive/inspiration in life?</a:t>
            </a:r>
          </a:p>
          <a:p>
            <a:pPr lvl="1">
              <a:buFont typeface="Calibri" panose="020F0502020204030204" pitchFamily="34" charset="0"/>
              <a:buChar char="ⱡ"/>
            </a:pPr>
            <a:r>
              <a:rPr lang="en-US" sz="1600" dirty="0"/>
              <a:t>“My family”</a:t>
            </a:r>
          </a:p>
          <a:p>
            <a:pPr>
              <a:buFont typeface="Calibri" panose="020F0502020204030204" pitchFamily="34" charset="0"/>
              <a:buChar char="ⱡ"/>
            </a:pPr>
            <a:r>
              <a:rPr lang="en-US" sz="2000" dirty="0"/>
              <a:t>You’re a new crayon in the box: What color would you be and why?</a:t>
            </a:r>
          </a:p>
          <a:p>
            <a:pPr lvl="1">
              <a:buFont typeface="Calibri" panose="020F0502020204030204" pitchFamily="34" charset="0"/>
              <a:buChar char="ⱡ"/>
            </a:pPr>
            <a:r>
              <a:rPr lang="en-US" sz="1600" dirty="0"/>
              <a:t>“Indigo fields; when I meditate it is always the first color I see in a giant field”</a:t>
            </a:r>
          </a:p>
        </p:txBody>
      </p:sp>
    </p:spTree>
    <p:extLst>
      <p:ext uri="{BB962C8B-B14F-4D97-AF65-F5344CB8AC3E}">
        <p14:creationId xmlns:p14="http://schemas.microsoft.com/office/powerpoint/2010/main" val="2512285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8876-26B3-AEA3-DA3D-857D0378623D}"/>
              </a:ext>
            </a:extLst>
          </p:cNvPr>
          <p:cNvSpPr>
            <a:spLocks noGrp="1"/>
          </p:cNvSpPr>
          <p:nvPr>
            <p:ph type="title"/>
          </p:nvPr>
        </p:nvSpPr>
        <p:spPr/>
        <p:txBody>
          <a:bodyPr/>
          <a:lstStyle/>
          <a:p>
            <a:r>
              <a:rPr lang="en-US" dirty="0"/>
              <a:t>Short Bio</a:t>
            </a:r>
          </a:p>
        </p:txBody>
      </p:sp>
      <p:sp>
        <p:nvSpPr>
          <p:cNvPr id="3" name="Content Placeholder 2">
            <a:extLst>
              <a:ext uri="{FF2B5EF4-FFF2-40B4-BE49-F238E27FC236}">
                <a16:creationId xmlns:a16="http://schemas.microsoft.com/office/drawing/2014/main" id="{8E9878F6-1EB6-ED3C-0979-FDF14DDA3DFB}"/>
              </a:ext>
            </a:extLst>
          </p:cNvPr>
          <p:cNvSpPr>
            <a:spLocks noGrp="1"/>
          </p:cNvSpPr>
          <p:nvPr>
            <p:ph idx="1"/>
          </p:nvPr>
        </p:nvSpPr>
        <p:spPr>
          <a:xfrm>
            <a:off x="838200" y="1398494"/>
            <a:ext cx="10515600" cy="5094381"/>
          </a:xfrm>
        </p:spPr>
        <p:txBody>
          <a:bodyPr>
            <a:normAutofit fontScale="92500" lnSpcReduction="20000"/>
          </a:bodyPr>
          <a:lstStyle/>
          <a:p>
            <a:pPr marL="0" indent="0">
              <a:buNone/>
            </a:pPr>
            <a:r>
              <a:rPr lang="en-US" sz="2400" dirty="0"/>
              <a:t>	Crystal is one who is in tune with the world around her, and enjoys learning deeper about her place in the universe and other’s.  She enjoys the study of metaphysics and decorating; which reflect upon herself as she is always changing, evolving and growing. A skill she is particularly proud of is creating what ever she can conjure up in her mind, whether it be how she wants a room decorated, something she wants to make or creating relationships with people across the country. </a:t>
            </a:r>
          </a:p>
          <a:p>
            <a:pPr marL="0" indent="0">
              <a:buNone/>
            </a:pPr>
            <a:r>
              <a:rPr lang="en-US" sz="2400" dirty="0"/>
              <a:t>	Her goals in life are to not only finish fixing up the home she is currently in but buying a home for her family. Her biggest motivation in her life is her family; and her crowning achievement is her youngest and only son Egypt. As he is a reflection of her, kind, helpful, energetic, can light up a room and an overall wonderful person to be around. To achieve these goals for her motivations and achievement, her biggest asset is to keep things written down in a check list. Using an array of journals she often keeps track of her progress, her thoughts, what is and isn’t working and so on.</a:t>
            </a:r>
          </a:p>
          <a:p>
            <a:pPr marL="0" indent="0">
              <a:buNone/>
            </a:pPr>
            <a:r>
              <a:rPr lang="en-US" sz="2400" dirty="0"/>
              <a:t>	Describing herself in one word, she answered “Human”; tying into her metaphysical state of mind. When asked, if she were a crayon what color would she be, she replied:</a:t>
            </a:r>
          </a:p>
          <a:p>
            <a:pPr marL="0" indent="0">
              <a:buNone/>
            </a:pPr>
            <a:r>
              <a:rPr lang="en-US" sz="2400" dirty="0"/>
              <a:t>	“Indigo fields; when I meditate it is always the first color I see in a giant field”. Her kind and peaceful nature as she is meditating reflects in that of a calm swaying field of flowers. </a:t>
            </a:r>
          </a:p>
        </p:txBody>
      </p:sp>
    </p:spTree>
    <p:extLst>
      <p:ext uri="{BB962C8B-B14F-4D97-AF65-F5344CB8AC3E}">
        <p14:creationId xmlns:p14="http://schemas.microsoft.com/office/powerpoint/2010/main" val="3230132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B4BE-FCF8-40C7-5094-1259B6A1F7B1}"/>
              </a:ext>
            </a:extLst>
          </p:cNvPr>
          <p:cNvSpPr>
            <a:spLocks noGrp="1"/>
          </p:cNvSpPr>
          <p:nvPr>
            <p:ph type="title"/>
          </p:nvPr>
        </p:nvSpPr>
        <p:spPr/>
        <p:txBody>
          <a:bodyPr/>
          <a:lstStyle/>
          <a:p>
            <a:r>
              <a:rPr lang="en-US" dirty="0"/>
              <a:t>3 Hobby Images</a:t>
            </a:r>
          </a:p>
        </p:txBody>
      </p:sp>
      <p:sp>
        <p:nvSpPr>
          <p:cNvPr id="3" name="Content Placeholder 2">
            <a:extLst>
              <a:ext uri="{FF2B5EF4-FFF2-40B4-BE49-F238E27FC236}">
                <a16:creationId xmlns:a16="http://schemas.microsoft.com/office/drawing/2014/main" id="{6FC4BC03-04FB-17A9-FF24-629E8AB690DB}"/>
              </a:ext>
            </a:extLst>
          </p:cNvPr>
          <p:cNvSpPr>
            <a:spLocks noGrp="1"/>
          </p:cNvSpPr>
          <p:nvPr>
            <p:ph idx="1"/>
          </p:nvPr>
        </p:nvSpPr>
        <p:spPr>
          <a:xfrm>
            <a:off x="838200" y="5213683"/>
            <a:ext cx="10515600" cy="1325563"/>
          </a:xfrm>
        </p:spPr>
        <p:txBody>
          <a:bodyPr>
            <a:normAutofit/>
          </a:bodyPr>
          <a:lstStyle/>
          <a:p>
            <a:pPr marL="0" indent="0">
              <a:buNone/>
            </a:pPr>
            <a:r>
              <a:rPr lang="en-US" sz="1200" i="1" dirty="0"/>
              <a:t>Source of Images:</a:t>
            </a:r>
          </a:p>
          <a:p>
            <a:pPr marL="0" indent="0">
              <a:buNone/>
            </a:pPr>
            <a:r>
              <a:rPr lang="en-US" sz="1200" i="1" dirty="0">
                <a:hlinkClick r:id="rId2"/>
              </a:rPr>
              <a:t>https://holisticharmony.com.au/training/metaphysics/</a:t>
            </a:r>
            <a:endParaRPr lang="en-US" sz="1200" i="1" dirty="0"/>
          </a:p>
          <a:p>
            <a:pPr marL="0" indent="0">
              <a:buNone/>
            </a:pPr>
            <a:r>
              <a:rPr lang="en-US" sz="1200" i="1" dirty="0">
                <a:hlinkClick r:id="rId3"/>
              </a:rPr>
              <a:t>https://tinybuddha.com/blog/why-its-okay-to-fail-at-meditation-90-of-the-time/</a:t>
            </a:r>
            <a:endParaRPr lang="en-US" sz="1200" i="1" dirty="0"/>
          </a:p>
          <a:p>
            <a:pPr marL="0" indent="0">
              <a:buNone/>
            </a:pPr>
            <a:r>
              <a:rPr lang="en-US" sz="1200" i="1" dirty="0"/>
              <a:t>https://bloomscape.com/green-living/how-interior-designers-use-plants-in-design/</a:t>
            </a:r>
          </a:p>
          <a:p>
            <a:pPr marL="0" indent="0">
              <a:buNone/>
            </a:pPr>
            <a:endParaRPr lang="en-US" sz="1200" i="1" dirty="0"/>
          </a:p>
          <a:p>
            <a:pPr marL="0" indent="0">
              <a:buNone/>
            </a:pPr>
            <a:endParaRPr lang="en-US" sz="1200" i="1" dirty="0"/>
          </a:p>
        </p:txBody>
      </p:sp>
      <p:pic>
        <p:nvPicPr>
          <p:cNvPr id="4" name="Picture 3">
            <a:extLst>
              <a:ext uri="{FF2B5EF4-FFF2-40B4-BE49-F238E27FC236}">
                <a16:creationId xmlns:a16="http://schemas.microsoft.com/office/drawing/2014/main" id="{5886E962-1860-50BB-B26C-7398CB7993EA}"/>
              </a:ext>
            </a:extLst>
          </p:cNvPr>
          <p:cNvPicPr>
            <a:picLocks noChangeAspect="1"/>
          </p:cNvPicPr>
          <p:nvPr/>
        </p:nvPicPr>
        <p:blipFill>
          <a:blip r:embed="rId4"/>
          <a:stretch>
            <a:fillRect/>
          </a:stretch>
        </p:blipFill>
        <p:spPr>
          <a:xfrm>
            <a:off x="585664" y="1676948"/>
            <a:ext cx="3292946" cy="2469709"/>
          </a:xfrm>
          <a:prstGeom prst="rect">
            <a:avLst/>
          </a:prstGeom>
        </p:spPr>
      </p:pic>
      <p:pic>
        <p:nvPicPr>
          <p:cNvPr id="5" name="Picture 4">
            <a:extLst>
              <a:ext uri="{FF2B5EF4-FFF2-40B4-BE49-F238E27FC236}">
                <a16:creationId xmlns:a16="http://schemas.microsoft.com/office/drawing/2014/main" id="{38A9FC2C-5C66-7D6E-51B4-5DD2A4AA9BEE}"/>
              </a:ext>
            </a:extLst>
          </p:cNvPr>
          <p:cNvPicPr>
            <a:picLocks noChangeAspect="1"/>
          </p:cNvPicPr>
          <p:nvPr/>
        </p:nvPicPr>
        <p:blipFill>
          <a:blip r:embed="rId5"/>
          <a:stretch>
            <a:fillRect/>
          </a:stretch>
        </p:blipFill>
        <p:spPr>
          <a:xfrm>
            <a:off x="3991428" y="1373378"/>
            <a:ext cx="4441371" cy="2963227"/>
          </a:xfrm>
          <a:prstGeom prst="rect">
            <a:avLst/>
          </a:prstGeom>
        </p:spPr>
      </p:pic>
      <p:pic>
        <p:nvPicPr>
          <p:cNvPr id="6" name="Picture 5">
            <a:extLst>
              <a:ext uri="{FF2B5EF4-FFF2-40B4-BE49-F238E27FC236}">
                <a16:creationId xmlns:a16="http://schemas.microsoft.com/office/drawing/2014/main" id="{C2BB40FF-EC96-037D-0995-606D5F723C32}"/>
              </a:ext>
            </a:extLst>
          </p:cNvPr>
          <p:cNvPicPr>
            <a:picLocks noChangeAspect="1"/>
          </p:cNvPicPr>
          <p:nvPr/>
        </p:nvPicPr>
        <p:blipFill>
          <a:blip r:embed="rId6"/>
          <a:stretch>
            <a:fillRect/>
          </a:stretch>
        </p:blipFill>
        <p:spPr>
          <a:xfrm>
            <a:off x="7031838" y="1547391"/>
            <a:ext cx="4111837" cy="2742563"/>
          </a:xfrm>
          <a:prstGeom prst="rect">
            <a:avLst/>
          </a:prstGeom>
        </p:spPr>
      </p:pic>
    </p:spTree>
    <p:extLst>
      <p:ext uri="{BB962C8B-B14F-4D97-AF65-F5344CB8AC3E}">
        <p14:creationId xmlns:p14="http://schemas.microsoft.com/office/powerpoint/2010/main" val="2154549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05B90-B4F6-354E-9661-00B0052400B9}"/>
              </a:ext>
            </a:extLst>
          </p:cNvPr>
          <p:cNvSpPr>
            <a:spLocks noGrp="1"/>
          </p:cNvSpPr>
          <p:nvPr>
            <p:ph type="title"/>
          </p:nvPr>
        </p:nvSpPr>
        <p:spPr/>
        <p:txBody>
          <a:bodyPr/>
          <a:lstStyle/>
          <a:p>
            <a:r>
              <a:rPr lang="en-US" dirty="0"/>
              <a:t>3 Goals &amp; Accomplishments Images</a:t>
            </a:r>
          </a:p>
        </p:txBody>
      </p:sp>
      <p:sp>
        <p:nvSpPr>
          <p:cNvPr id="3" name="Content Placeholder 2">
            <a:extLst>
              <a:ext uri="{FF2B5EF4-FFF2-40B4-BE49-F238E27FC236}">
                <a16:creationId xmlns:a16="http://schemas.microsoft.com/office/drawing/2014/main" id="{AAA51D58-8FF8-DE0B-E90D-EF262656EA80}"/>
              </a:ext>
            </a:extLst>
          </p:cNvPr>
          <p:cNvSpPr>
            <a:spLocks noGrp="1"/>
          </p:cNvSpPr>
          <p:nvPr>
            <p:ph idx="1"/>
          </p:nvPr>
        </p:nvSpPr>
        <p:spPr>
          <a:xfrm>
            <a:off x="838200" y="5065486"/>
            <a:ext cx="10515600" cy="1582057"/>
          </a:xfrm>
        </p:spPr>
        <p:txBody>
          <a:bodyPr>
            <a:normAutofit/>
          </a:bodyPr>
          <a:lstStyle/>
          <a:p>
            <a:pPr marL="0" indent="0">
              <a:buNone/>
            </a:pPr>
            <a:r>
              <a:rPr lang="en-US" sz="1200" i="1" dirty="0"/>
              <a:t>Source of Images:</a:t>
            </a:r>
          </a:p>
          <a:p>
            <a:pPr marL="0" indent="0">
              <a:buNone/>
            </a:pPr>
            <a:r>
              <a:rPr lang="en-US" sz="1200" dirty="0">
                <a:hlinkClick r:id="rId2"/>
              </a:rPr>
              <a:t>https://mrspindle.com/blog/4-interesting-fun-facts-about-victorian-houses/</a:t>
            </a:r>
            <a:endParaRPr lang="en-US" sz="1200" dirty="0"/>
          </a:p>
          <a:p>
            <a:pPr marL="0" indent="0">
              <a:buNone/>
            </a:pPr>
            <a:r>
              <a:rPr lang="en-US" sz="1200" dirty="0">
                <a:hlinkClick r:id="rId3"/>
              </a:rPr>
              <a:t>https://www.businessinsider.com/fixer-upper-before-and-after-photos-2017-8</a:t>
            </a:r>
            <a:endParaRPr lang="en-US" sz="1200" dirty="0"/>
          </a:p>
          <a:p>
            <a:pPr marL="0" indent="0">
              <a:buNone/>
            </a:pPr>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B8D730D6-17ED-5AD0-BBE7-AA18C2B2BA07}"/>
              </a:ext>
            </a:extLst>
          </p:cNvPr>
          <p:cNvPicPr>
            <a:picLocks noChangeAspect="1"/>
          </p:cNvPicPr>
          <p:nvPr/>
        </p:nvPicPr>
        <p:blipFill>
          <a:blip r:embed="rId4"/>
          <a:stretch>
            <a:fillRect/>
          </a:stretch>
        </p:blipFill>
        <p:spPr>
          <a:xfrm>
            <a:off x="112486" y="1499756"/>
            <a:ext cx="5014686" cy="3008812"/>
          </a:xfrm>
          <a:prstGeom prst="rect">
            <a:avLst/>
          </a:prstGeom>
        </p:spPr>
      </p:pic>
      <p:pic>
        <p:nvPicPr>
          <p:cNvPr id="5" name="Picture 4">
            <a:extLst>
              <a:ext uri="{FF2B5EF4-FFF2-40B4-BE49-F238E27FC236}">
                <a16:creationId xmlns:a16="http://schemas.microsoft.com/office/drawing/2014/main" id="{3EA51BD5-F13B-1A9B-7D96-2AA2BFFCE449}"/>
              </a:ext>
            </a:extLst>
          </p:cNvPr>
          <p:cNvPicPr>
            <a:picLocks noChangeAspect="1"/>
          </p:cNvPicPr>
          <p:nvPr/>
        </p:nvPicPr>
        <p:blipFill>
          <a:blip r:embed="rId5"/>
          <a:stretch>
            <a:fillRect/>
          </a:stretch>
        </p:blipFill>
        <p:spPr>
          <a:xfrm>
            <a:off x="4784307" y="1681911"/>
            <a:ext cx="3533321" cy="2826657"/>
          </a:xfrm>
          <a:prstGeom prst="rect">
            <a:avLst/>
          </a:prstGeom>
        </p:spPr>
      </p:pic>
      <p:pic>
        <p:nvPicPr>
          <p:cNvPr id="7" name="Picture 6">
            <a:extLst>
              <a:ext uri="{FF2B5EF4-FFF2-40B4-BE49-F238E27FC236}">
                <a16:creationId xmlns:a16="http://schemas.microsoft.com/office/drawing/2014/main" id="{E52B5AAB-1F38-976B-196B-685949B73B9A}"/>
              </a:ext>
            </a:extLst>
          </p:cNvPr>
          <p:cNvPicPr>
            <a:picLocks noChangeAspect="1"/>
          </p:cNvPicPr>
          <p:nvPr/>
        </p:nvPicPr>
        <p:blipFill>
          <a:blip r:embed="rId6"/>
          <a:stretch>
            <a:fillRect/>
          </a:stretch>
        </p:blipFill>
        <p:spPr>
          <a:xfrm>
            <a:off x="8317628" y="1398495"/>
            <a:ext cx="3657612" cy="4778188"/>
          </a:xfrm>
          <a:prstGeom prst="rect">
            <a:avLst/>
          </a:prstGeom>
        </p:spPr>
      </p:pic>
    </p:spTree>
    <p:extLst>
      <p:ext uri="{BB962C8B-B14F-4D97-AF65-F5344CB8AC3E}">
        <p14:creationId xmlns:p14="http://schemas.microsoft.com/office/powerpoint/2010/main" val="3266095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539E-6AE8-67C7-0A02-665F7B5CCD03}"/>
              </a:ext>
            </a:extLst>
          </p:cNvPr>
          <p:cNvSpPr>
            <a:spLocks noGrp="1"/>
          </p:cNvSpPr>
          <p:nvPr>
            <p:ph type="title"/>
          </p:nvPr>
        </p:nvSpPr>
        <p:spPr/>
        <p:txBody>
          <a:bodyPr/>
          <a:lstStyle/>
          <a:p>
            <a:r>
              <a:rPr lang="en-US" dirty="0"/>
              <a:t>1 portrait</a:t>
            </a:r>
          </a:p>
        </p:txBody>
      </p:sp>
      <p:pic>
        <p:nvPicPr>
          <p:cNvPr id="5" name="Picture 4">
            <a:extLst>
              <a:ext uri="{FF2B5EF4-FFF2-40B4-BE49-F238E27FC236}">
                <a16:creationId xmlns:a16="http://schemas.microsoft.com/office/drawing/2014/main" id="{0258703C-8FC9-D72D-3D6C-8291D31F9D97}"/>
              </a:ext>
            </a:extLst>
          </p:cNvPr>
          <p:cNvPicPr>
            <a:picLocks noChangeAspect="1"/>
          </p:cNvPicPr>
          <p:nvPr/>
        </p:nvPicPr>
        <p:blipFill>
          <a:blip r:embed="rId2"/>
          <a:stretch>
            <a:fillRect/>
          </a:stretch>
        </p:blipFill>
        <p:spPr>
          <a:xfrm>
            <a:off x="3698369" y="1160929"/>
            <a:ext cx="4499997" cy="45361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06316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TotalTime>
  <Words>601</Words>
  <Application>Microsoft Office PowerPoint</Application>
  <PresentationFormat>Widescreen</PresentationFormat>
  <Paragraphs>59</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Bahnschrift SemiBold</vt:lpstr>
      <vt:lpstr>Calibri</vt:lpstr>
      <vt:lpstr>Calibri Light</vt:lpstr>
      <vt:lpstr>Segoe UI Black</vt:lpstr>
      <vt:lpstr>Office Theme</vt:lpstr>
      <vt:lpstr>bioSite: Ideas, Sketches and Inspiration</vt:lpstr>
      <vt:lpstr>Front-end Style Guide</vt:lpstr>
      <vt:lpstr>Front-end Style Guide: Color Palette Choices</vt:lpstr>
      <vt:lpstr>Wireframes and Sketches</vt:lpstr>
      <vt:lpstr>Interview:</vt:lpstr>
      <vt:lpstr>Short Bio</vt:lpstr>
      <vt:lpstr>3 Hobby Images</vt:lpstr>
      <vt:lpstr>3 Goals &amp; Accomplishments Images</vt:lpstr>
      <vt:lpstr>1 portrait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Dejanae Faison</dc:creator>
  <cp:lastModifiedBy>Dejanae Faison</cp:lastModifiedBy>
  <cp:revision>14</cp:revision>
  <dcterms:created xsi:type="dcterms:W3CDTF">2025-04-02T22:43:06Z</dcterms:created>
  <dcterms:modified xsi:type="dcterms:W3CDTF">2025-04-15T01:14:57Z</dcterms:modified>
</cp:coreProperties>
</file>